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8" r:id="rId3"/>
    <p:sldId id="264" r:id="rId4"/>
    <p:sldId id="259" r:id="rId5"/>
    <p:sldId id="261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10.04.2020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&#1059;&#1059;&#1044;.pptx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1%20&#1091;&#1079;&#1086;&#1088;%20&#1069;&#1083;&#1100;&#1082;&#1086;&#1085;&#1080;&#1085;&#1072;.MOV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&#1043;&#1088;&#1072;&#1092;&#1080;&#1095;&#1077;&#1089;&#1082;&#1080;&#1081;%20&#1076;&#1080;&#1082;&#1090;&#1072;&#1085;&#1090;.pptx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&#1055;&#1086;&#1095;&#1077;&#1084;&#1091;%20&#1088;&#1077;&#1082;&#1080;%20&#1090;&#1077;&#1082;&#1091;&#1090;%20&#1089;&#1074;&#1077;&#1088;&#1093;&#1091;%20&#1074;&#1085;&#1080;&#1079;.ppt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&#1055;&#1072;&#1083;&#1086;&#1095;&#1082;&#1080;%20&#1050;&#1102;&#1080;&#1079;&#1080;&#1085;&#1077;&#1088;&#1072;.pptx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&#1055;&#1086;&#1076;&#1075;&#1086;&#1090;&#1086;&#1074;&#1082;&#1072;%20&#1082;%20&#1087;&#1080;&#1089;&#1100;&#1084;&#1091;.pptx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620688"/>
            <a:ext cx="7128792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chemeClr val="accent5">
                    <a:lumMod val="50000"/>
                  </a:schemeClr>
                </a:solidFill>
              </a:rPr>
              <a:t>Городской семинар-практикум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628800"/>
            <a:ext cx="7772400" cy="295232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66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Формирование </a:t>
            </a:r>
            <a:r>
              <a:rPr lang="ru-RU" sz="3600" b="1" dirty="0">
                <a:solidFill>
                  <a:srgbClr val="66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универсальных учебных действий. </a:t>
            </a:r>
            <a:endParaRPr lang="ru-RU" sz="3600" b="1" dirty="0" smtClean="0">
              <a:solidFill>
                <a:srgbClr val="66006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ru-RU" sz="3600" b="1" dirty="0" smtClean="0">
                <a:solidFill>
                  <a:srgbClr val="66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Формирование </a:t>
            </a:r>
            <a:r>
              <a:rPr lang="ru-RU" sz="3600" b="1" dirty="0">
                <a:solidFill>
                  <a:srgbClr val="66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предпосылок учебной деятельности у дошкольников как одна из задач современного дошкольного </a:t>
            </a:r>
            <a:r>
              <a:rPr lang="ru-RU" sz="3600" b="1" dirty="0" smtClean="0">
                <a:solidFill>
                  <a:srgbClr val="66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образования</a:t>
            </a:r>
          </a:p>
          <a:p>
            <a:pPr algn="ctr"/>
            <a:endParaRPr lang="ru-RU" sz="3600" b="1" dirty="0" smtClean="0">
              <a:solidFill>
                <a:srgbClr val="66006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ru-RU" sz="2400" b="1" dirty="0" smtClean="0">
                <a:solidFill>
                  <a:srgbClr val="66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г. Бузулук</a:t>
            </a:r>
            <a:r>
              <a:rPr lang="ru-RU" sz="2400" b="1" smtClean="0">
                <a:solidFill>
                  <a:srgbClr val="66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ru-RU" sz="2400" b="1" smtClean="0">
                <a:solidFill>
                  <a:srgbClr val="66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2020 </a:t>
            </a:r>
            <a:r>
              <a:rPr lang="ru-RU" sz="2400" b="1" dirty="0" smtClean="0">
                <a:solidFill>
                  <a:srgbClr val="66006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год</a:t>
            </a:r>
            <a:endParaRPr lang="ru-RU" sz="2400" b="1" dirty="0">
              <a:solidFill>
                <a:srgbClr val="66006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597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836712"/>
            <a:ext cx="734481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6600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Формирование предпосылок универсальных учебных действий у старших </a:t>
            </a:r>
            <a:r>
              <a:rPr lang="ru-RU" sz="4000" b="1" dirty="0" smtClean="0">
                <a:solidFill>
                  <a:srgbClr val="6600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дошкольников</a:t>
            </a:r>
          </a:p>
          <a:p>
            <a:pPr algn="ctr"/>
            <a:endParaRPr lang="ru-RU" sz="3200" b="1" dirty="0" smtClean="0">
              <a:solidFill>
                <a:srgbClr val="66003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ru-RU" sz="3200" b="1" dirty="0" smtClean="0">
                <a:solidFill>
                  <a:srgbClr val="6600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Теоретические основы</a:t>
            </a:r>
          </a:p>
          <a:p>
            <a:pPr algn="ctr"/>
            <a:endParaRPr lang="ru-RU" sz="2800" b="1" dirty="0">
              <a:solidFill>
                <a:srgbClr val="66006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Старший воспитатель </a:t>
            </a:r>
          </a:p>
          <a:p>
            <a:pPr algn="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МДОБУ «Детский сад № 29»</a:t>
            </a:r>
          </a:p>
          <a:p>
            <a:pPr algn="r"/>
            <a:r>
              <a:rPr lang="ru-RU" sz="2400" b="1" dirty="0" err="1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Шарипова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400" b="1" dirty="0" err="1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Зульфия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ru-RU" sz="2400" b="1" dirty="0" err="1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Ахмадиевна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Стрелка вправо 2">
            <a:hlinkClick r:id="rId2" action="ppaction://hlinkpres?slideindex=1&amp;slidetitle="/>
          </p:cNvPr>
          <p:cNvSpPr/>
          <p:nvPr/>
        </p:nvSpPr>
        <p:spPr>
          <a:xfrm>
            <a:off x="971600" y="5157192"/>
            <a:ext cx="1296144" cy="504056"/>
          </a:xfrm>
          <a:prstGeom prst="rightArrow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47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6671"/>
            <a:ext cx="7560840" cy="5280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71600" y="5589240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«Учебная деятельность» (автор — Л.И. </a:t>
            </a:r>
            <a:r>
              <a:rPr lang="ru-RU" sz="2400" b="1" dirty="0" err="1">
                <a:latin typeface="Calibri" panose="020F0502020204030204" pitchFamily="34" charset="0"/>
                <a:cs typeface="Calibri" panose="020F0502020204030204" pitchFamily="34" charset="0"/>
              </a:rPr>
              <a:t>Цеханская</a:t>
            </a:r>
            <a:r>
              <a:rPr lang="ru-RU" sz="2400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pic>
        <p:nvPicPr>
          <p:cNvPr id="1027" name="Picture 3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165304"/>
            <a:ext cx="1231900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646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836712"/>
            <a:ext cx="7344816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6600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Использование </a:t>
            </a:r>
            <a:r>
              <a:rPr lang="ru-RU" sz="4000" b="1" dirty="0">
                <a:solidFill>
                  <a:srgbClr val="6600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графического диктанта в работе по формированию умения работать по </a:t>
            </a:r>
            <a:r>
              <a:rPr lang="ru-RU" sz="4000" b="1" dirty="0" smtClean="0">
                <a:solidFill>
                  <a:srgbClr val="6600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инструкции</a:t>
            </a:r>
          </a:p>
          <a:p>
            <a:pPr algn="ctr"/>
            <a:endParaRPr lang="ru-RU" sz="3600" b="1" dirty="0" smtClean="0">
              <a:solidFill>
                <a:srgbClr val="66006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ru-RU" sz="3600" b="1" dirty="0">
              <a:solidFill>
                <a:srgbClr val="66006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оспитатель </a:t>
            </a:r>
          </a:p>
          <a:p>
            <a:pPr algn="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МДОБУ «Детский сад № 32»</a:t>
            </a:r>
          </a:p>
          <a:p>
            <a:pPr algn="r"/>
            <a:r>
              <a:rPr lang="ru-RU" sz="2400" b="1" dirty="0" err="1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Милосердова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Наталья Викторовна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6" name="Picture 2">
            <a:hlinkClick r:id="rId2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668800"/>
            <a:ext cx="1298575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900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836712"/>
            <a:ext cx="770485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6600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Презентация </a:t>
            </a:r>
            <a:r>
              <a:rPr lang="ru-RU" sz="4000" b="1" dirty="0">
                <a:solidFill>
                  <a:srgbClr val="6600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группового </a:t>
            </a:r>
            <a:endParaRPr lang="ru-RU" sz="4000" b="1" dirty="0" smtClean="0">
              <a:solidFill>
                <a:srgbClr val="66003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ru-RU" sz="4000" b="1" dirty="0" smtClean="0">
                <a:solidFill>
                  <a:srgbClr val="6600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детского </a:t>
            </a:r>
            <a:r>
              <a:rPr lang="ru-RU" sz="4000" b="1" dirty="0">
                <a:solidFill>
                  <a:srgbClr val="6600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проекта </a:t>
            </a:r>
            <a:endParaRPr lang="ru-RU" sz="4000" b="1" dirty="0" smtClean="0">
              <a:solidFill>
                <a:srgbClr val="66003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ru-RU" sz="4000" b="1" dirty="0" smtClean="0">
                <a:solidFill>
                  <a:srgbClr val="6600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</a:t>
            </a:r>
            <a:r>
              <a:rPr lang="ru-RU" sz="4000" b="1" dirty="0">
                <a:solidFill>
                  <a:srgbClr val="6600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Почему реки текут сверху </a:t>
            </a:r>
            <a:r>
              <a:rPr lang="ru-RU" sz="4000" b="1" dirty="0" smtClean="0">
                <a:solidFill>
                  <a:srgbClr val="6600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вниз»</a:t>
            </a:r>
            <a:endParaRPr lang="ru-RU" sz="3600" b="1" dirty="0" smtClean="0">
              <a:solidFill>
                <a:srgbClr val="66003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ru-RU" sz="3600" b="1" dirty="0" smtClean="0">
              <a:solidFill>
                <a:srgbClr val="66006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ru-RU" sz="3600" b="1" dirty="0">
              <a:solidFill>
                <a:srgbClr val="66006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оспитатель </a:t>
            </a:r>
          </a:p>
          <a:p>
            <a:pPr algn="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МДОБУ «Детский сад № 32»</a:t>
            </a:r>
          </a:p>
          <a:p>
            <a:pPr algn="r"/>
            <a:r>
              <a:rPr lang="ru-RU" sz="2400" b="1" dirty="0" err="1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Цулина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Галина Викторовна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50" name="Picture 2">
            <a:hlinkClick r:id="rId2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5373216"/>
            <a:ext cx="1298575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788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836712"/>
            <a:ext cx="734481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6600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Мастер-класс </a:t>
            </a:r>
          </a:p>
          <a:p>
            <a:pPr algn="ctr"/>
            <a:r>
              <a:rPr lang="ru-RU" sz="3600" b="1" dirty="0" smtClean="0">
                <a:solidFill>
                  <a:srgbClr val="6600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«</a:t>
            </a:r>
            <a:r>
              <a:rPr lang="ru-RU" sz="3600" b="1" dirty="0">
                <a:solidFill>
                  <a:srgbClr val="6600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Палочки </a:t>
            </a:r>
            <a:r>
              <a:rPr lang="ru-RU" sz="3600" b="1" dirty="0" err="1">
                <a:solidFill>
                  <a:srgbClr val="6600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Кюизенера</a:t>
            </a:r>
            <a:r>
              <a:rPr lang="ru-RU" sz="3600" b="1" dirty="0">
                <a:solidFill>
                  <a:srgbClr val="6600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универсальное дидактическое пособие для формирования универсальных учебных действий</a:t>
            </a:r>
            <a:r>
              <a:rPr lang="ru-RU" sz="3600" b="1" dirty="0" smtClean="0">
                <a:solidFill>
                  <a:srgbClr val="6600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»</a:t>
            </a:r>
          </a:p>
          <a:p>
            <a:pPr algn="ctr"/>
            <a:endParaRPr lang="ru-RU" sz="3600" b="1" dirty="0" smtClean="0">
              <a:solidFill>
                <a:srgbClr val="66006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ru-RU" sz="3600" b="1" dirty="0">
              <a:solidFill>
                <a:srgbClr val="66006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оспитатель </a:t>
            </a:r>
          </a:p>
          <a:p>
            <a:pPr algn="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МДОБУ «Детский сад № 32»</a:t>
            </a:r>
          </a:p>
          <a:p>
            <a:pPr algn="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Леонтьева Татьяна Николаевна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074" name="Picture 2">
            <a:hlinkClick r:id="rId2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5229200"/>
            <a:ext cx="1298575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1788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07767" y="1412776"/>
            <a:ext cx="73448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6600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Р</a:t>
            </a:r>
            <a:r>
              <a:rPr lang="ru-RU" sz="3600" b="1" dirty="0" smtClean="0">
                <a:solidFill>
                  <a:srgbClr val="66003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азвитие мелкой моторики у дошкольников как основа подготовки руки к письму</a:t>
            </a:r>
            <a:endParaRPr lang="ru-RU" sz="3600" b="1" dirty="0" smtClean="0">
              <a:solidFill>
                <a:srgbClr val="66006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ru-RU" sz="3600" b="1" dirty="0" smtClean="0">
              <a:solidFill>
                <a:srgbClr val="66006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ru-RU" sz="3600" b="1" dirty="0" smtClean="0">
              <a:solidFill>
                <a:srgbClr val="66006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ru-RU" sz="3600" b="1" dirty="0">
              <a:solidFill>
                <a:srgbClr val="66006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оспитатель </a:t>
            </a:r>
          </a:p>
          <a:p>
            <a:pPr algn="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МДОБУ «Детский сад № 32»</a:t>
            </a:r>
          </a:p>
          <a:p>
            <a:pPr algn="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Дубинина Татьяна Александровна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098" name="Picture 2">
            <a:hlinkClick r:id="rId2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460696"/>
            <a:ext cx="1298575" cy="506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4613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08720"/>
            <a:ext cx="7772400" cy="3120962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rgbClr val="660033"/>
                </a:solidFill>
              </a:rPr>
              <a:t>Аукцион методических находок</a:t>
            </a:r>
            <a:endParaRPr lang="ru-RU" sz="6000" dirty="0">
              <a:solidFill>
                <a:srgbClr val="66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66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216</TotalTime>
  <Words>153</Words>
  <Application>Microsoft Office PowerPoint</Application>
  <PresentationFormat>Экран (4:3)</PresentationFormat>
  <Paragraphs>42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Calibri</vt:lpstr>
      <vt:lpstr>Verdana</vt:lpstr>
      <vt:lpstr>Wingdings 2</vt:lpstr>
      <vt:lpstr>Аспект</vt:lpstr>
      <vt:lpstr>Городской семинар-практикум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Аукцион методических находок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Городской семинар-практикум</dc:title>
  <dc:creator>Пользователь</dc:creator>
  <cp:lastModifiedBy>Пользователь</cp:lastModifiedBy>
  <cp:revision>9</cp:revision>
  <dcterms:created xsi:type="dcterms:W3CDTF">2019-11-13T06:29:45Z</dcterms:created>
  <dcterms:modified xsi:type="dcterms:W3CDTF">2020-04-10T05:54:00Z</dcterms:modified>
</cp:coreProperties>
</file>