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70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1" r:id="rId22"/>
    <p:sldId id="280" r:id="rId23"/>
    <p:sldId id="282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NUL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1563"/>
            <a:ext cx="9209467" cy="707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1604" y="1714488"/>
            <a:ext cx="7215238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Использование графического диктанта в работе по формированию умения работать по инструкции</a:t>
            </a:r>
            <a:endParaRPr lang="ru-RU" sz="4400" b="1" dirty="0"/>
          </a:p>
        </p:txBody>
      </p:sp>
      <p:pic>
        <p:nvPicPr>
          <p:cNvPr id="1027" name="Picture 3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14818"/>
            <a:ext cx="2371724" cy="1688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6626" name="Picture 2" descr="C:\Users\User\Desktop\vospitatelsdetmi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8336095" cy="6144893"/>
          </a:xfrm>
          <a:prstGeom prst="rect">
            <a:avLst/>
          </a:prstGeom>
          <a:noFill/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2786050" y="3571876"/>
            <a:ext cx="557216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Четко и достаточно громко произносит инструкцию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Говорит только количество клеток и направление.</a:t>
            </a:r>
            <a:endParaRPr kumimoji="0" lang="ru-RU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повторяет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дважды одно и то же указание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57620" y="1071546"/>
            <a:ext cx="26653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Воспитатель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25603" name="Picture 3" descr="C:\Users\User\Desktop\дети-рисуют-300x22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5286412" cy="3894323"/>
          </a:xfrm>
          <a:prstGeom prst="rect">
            <a:avLst/>
          </a:prstGeom>
          <a:noFill/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857224" y="4143380"/>
            <a:ext cx="78581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Соблюдает тишину, чтобы иметь возможность сосредоточиться,</a:t>
            </a:r>
            <a:endParaRPr kumimoji="0" lang="ru-RU" sz="2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Откладывает карандаш и дожидается окончания диктанта, если не успел выполнить инструкцию, чтобы не сбивать остальных.</a:t>
            </a:r>
            <a:endParaRPr kumimoji="0" lang="ru-RU" sz="28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1714488"/>
            <a:ext cx="25003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Ребенок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285852" y="1571612"/>
            <a:ext cx="6572264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Методические подходы к обучению детей выполнению графических изображений.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4" name="Picture 3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14818"/>
            <a:ext cx="2371724" cy="1688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428604"/>
            <a:ext cx="835821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 этап – подготовительный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Перед  занятием обязательно поговорить с ребенком о том, что есть разные направления и стороны.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Показать ему, где право, где лево, где верх, где низ.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Обратить внимание малыша, что у каждого человека есть правая и левая сторона.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Научить ребенка ориентироваться на листе бумаги: показать ребенку, где у листа левый край, где правый, где верх, где низ.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Помочь ребенку увидеть клеточку, находить ее стороны и углы. 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33793" name="Picture 1" descr="C:\Users\User\Desktop\Безымянный 6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290"/>
            <a:ext cx="4737100" cy="3736975"/>
          </a:xfrm>
          <a:prstGeom prst="rect">
            <a:avLst/>
          </a:prstGeom>
          <a:noFill/>
          <a:ln w="28575">
            <a:solidFill>
              <a:srgbClr val="002060"/>
            </a:solidFill>
          </a:ln>
        </p:spPr>
      </p:pic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428596" y="4357694"/>
            <a:ext cx="835824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На первом занятии можно использовать демонстрационный плакат, на котором изображена клеточка, увеличенная в несколько раз. Дети должны правильно назвать и показать стороны клеточки.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428596" y="285728"/>
            <a:ext cx="8286808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Рассмотреть листы клетчатой бумаги и подвести детей  к выводу, что клеточки расположены по-особенному, не хаотично, а построены рядами или столбиками.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6" name="Picture 2" descr="C:\Users\User\Desktop\xwatermarked-DSC_123611.jpg.pagespeed.ic.TmxX1zT8U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09" y="2714620"/>
            <a:ext cx="4554221" cy="3500462"/>
          </a:xfrm>
          <a:prstGeom prst="rect">
            <a:avLst/>
          </a:prstGeom>
          <a:noFill/>
          <a:ln w="38100">
            <a:solidFill>
              <a:srgbClr val="000066"/>
            </a:solidFill>
          </a:ln>
        </p:spPr>
      </p:pic>
      <p:pic>
        <p:nvPicPr>
          <p:cNvPr id="5" name="Picture 3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4214818"/>
            <a:ext cx="2371724" cy="1688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4572000" y="0"/>
            <a:ext cx="435771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II этап – воспроизведение простых графических узоров</a:t>
            </a:r>
            <a:r>
              <a:rPr kumimoji="0" lang="ru-RU" sz="3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На этом этапе детям предлагаются задания: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«Дорисуй узор», «Нарисуй такой же узор», «Рисование узора под диктовку», «Нарисуй фигуру по точкам».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642918"/>
            <a:ext cx="4213223" cy="5587428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85720" y="3071810"/>
            <a:ext cx="8501122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III этап – выполнение под диктовку  графических изображений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Сначала детям  даются небольшие картинки, затем – картинки с большим количеством элементов, с длинными линиями.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После этого дети рисуют небольшие картинки, но с диагональными линиями.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 наконец – выполняют  крупные рисунки с большим количеством диагональных элементов.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14290"/>
            <a:ext cx="3742691" cy="2643206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214290"/>
            <a:ext cx="3713157" cy="2622348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1285852" y="428604"/>
            <a:ext cx="607223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IV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 этап – рисование графических изображений по схеме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1357298"/>
            <a:ext cx="7070743" cy="524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214290"/>
            <a:ext cx="85725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V этап – самостоятельное выполнение заданий, связанных с дополнением части изображения до целого: симметричного и ассиметричного рисунка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714488"/>
            <a:ext cx="3286148" cy="4331629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1857364"/>
            <a:ext cx="5052036" cy="4214842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42852"/>
            <a:ext cx="4570413" cy="646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072066" y="357166"/>
            <a:ext cx="3786214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Calibri" pitchFamily="34" charset="0"/>
              </a:rPr>
              <a:t>Графический диктант - это метод обучения и развлечения одновременно. Благодаря тому, что результатом графического диктанта становится веселый рисунок, который фактически нарисован ребенком с нуля, дети любят такой вид работы.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Рисунок 5" descr="https://www.maam.ru/upload/blogs/detsad-397486-1449461610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239077"/>
            <a:ext cx="4965700" cy="6379845"/>
          </a:xfrm>
          <a:prstGeom prst="rect">
            <a:avLst/>
          </a:prstGeom>
          <a:noFill/>
          <a:ln w="57150">
            <a:solidFill>
              <a:srgbClr val="000066"/>
            </a:solidFill>
          </a:ln>
        </p:spPr>
      </p:pic>
      <p:sp>
        <p:nvSpPr>
          <p:cNvPr id="7" name="Прямоугольник 6"/>
          <p:cNvSpPr/>
          <p:nvPr/>
        </p:nvSpPr>
        <p:spPr>
          <a:xfrm>
            <a:off x="5357818" y="6215082"/>
            <a:ext cx="714380" cy="2857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8040604" cy="2857520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929322" y="3786190"/>
            <a:ext cx="1285884" cy="35719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6" name="Рисунок 5" descr="https://www.maam.ru/upload/blogs/detsad-397486-1449461610.jpg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9150" y="239077"/>
            <a:ext cx="4965700" cy="6379845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</p:pic>
      <p:cxnSp>
        <p:nvCxnSpPr>
          <p:cNvPr id="35843" name="AutoShape 3"/>
          <p:cNvCxnSpPr>
            <a:cxnSpLocks noChangeShapeType="1"/>
          </p:cNvCxnSpPr>
          <p:nvPr/>
        </p:nvCxnSpPr>
        <p:spPr bwMode="auto">
          <a:xfrm flipV="1">
            <a:off x="4086214" y="2771763"/>
            <a:ext cx="0" cy="10858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4" name="AutoShape 4"/>
          <p:cNvCxnSpPr>
            <a:cxnSpLocks noChangeShapeType="1"/>
          </p:cNvCxnSpPr>
          <p:nvPr/>
        </p:nvCxnSpPr>
        <p:spPr bwMode="auto">
          <a:xfrm flipH="1">
            <a:off x="3819514" y="2771763"/>
            <a:ext cx="266700" cy="2667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5" name="AutoShape 5"/>
          <p:cNvCxnSpPr>
            <a:cxnSpLocks noChangeShapeType="1"/>
          </p:cNvCxnSpPr>
          <p:nvPr/>
        </p:nvCxnSpPr>
        <p:spPr bwMode="auto">
          <a:xfrm flipH="1">
            <a:off x="3000364" y="3038463"/>
            <a:ext cx="81915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6" name="AutoShape 6"/>
          <p:cNvCxnSpPr>
            <a:cxnSpLocks noChangeShapeType="1"/>
          </p:cNvCxnSpPr>
          <p:nvPr/>
        </p:nvCxnSpPr>
        <p:spPr bwMode="auto">
          <a:xfrm flipH="1">
            <a:off x="4619614" y="2486013"/>
            <a:ext cx="285750" cy="2857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7" name="AutoShape 7"/>
          <p:cNvCxnSpPr>
            <a:cxnSpLocks noChangeShapeType="1"/>
          </p:cNvCxnSpPr>
          <p:nvPr/>
        </p:nvCxnSpPr>
        <p:spPr bwMode="auto">
          <a:xfrm flipH="1" flipV="1">
            <a:off x="4352914" y="2514588"/>
            <a:ext cx="266700" cy="2571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8" name="AutoShape 8"/>
          <p:cNvCxnSpPr>
            <a:cxnSpLocks noChangeShapeType="1"/>
          </p:cNvCxnSpPr>
          <p:nvPr/>
        </p:nvCxnSpPr>
        <p:spPr bwMode="auto">
          <a:xfrm flipV="1">
            <a:off x="4352914" y="2243125"/>
            <a:ext cx="0" cy="271464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49" name="AutoShape 9"/>
          <p:cNvCxnSpPr>
            <a:cxnSpLocks noChangeShapeType="1"/>
          </p:cNvCxnSpPr>
          <p:nvPr/>
        </p:nvCxnSpPr>
        <p:spPr bwMode="auto">
          <a:xfrm>
            <a:off x="4905364" y="2238363"/>
            <a:ext cx="809625" cy="95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0" name="AutoShape 10"/>
          <p:cNvCxnSpPr>
            <a:cxnSpLocks noChangeShapeType="1"/>
          </p:cNvCxnSpPr>
          <p:nvPr/>
        </p:nvCxnSpPr>
        <p:spPr bwMode="auto">
          <a:xfrm>
            <a:off x="5714989" y="2238363"/>
            <a:ext cx="533400" cy="542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1" name="AutoShape 11"/>
          <p:cNvCxnSpPr>
            <a:cxnSpLocks noChangeShapeType="1"/>
          </p:cNvCxnSpPr>
          <p:nvPr/>
        </p:nvCxnSpPr>
        <p:spPr bwMode="auto">
          <a:xfrm>
            <a:off x="6248389" y="2781288"/>
            <a:ext cx="0" cy="2667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2" name="AutoShape 12"/>
          <p:cNvCxnSpPr>
            <a:cxnSpLocks noChangeShapeType="1"/>
          </p:cNvCxnSpPr>
          <p:nvPr/>
        </p:nvCxnSpPr>
        <p:spPr bwMode="auto">
          <a:xfrm flipH="1" flipV="1">
            <a:off x="6010264" y="2781288"/>
            <a:ext cx="238126" cy="2667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3" name="AutoShape 13"/>
          <p:cNvCxnSpPr>
            <a:cxnSpLocks noChangeShapeType="1"/>
          </p:cNvCxnSpPr>
          <p:nvPr/>
        </p:nvCxnSpPr>
        <p:spPr bwMode="auto">
          <a:xfrm>
            <a:off x="6010264" y="2781288"/>
            <a:ext cx="635" cy="10858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4" name="AutoShape 14"/>
          <p:cNvCxnSpPr>
            <a:cxnSpLocks noChangeShapeType="1"/>
          </p:cNvCxnSpPr>
          <p:nvPr/>
        </p:nvCxnSpPr>
        <p:spPr bwMode="auto">
          <a:xfrm flipH="1">
            <a:off x="5448289" y="3867138"/>
            <a:ext cx="56261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5" name="AutoShape 15"/>
          <p:cNvCxnSpPr>
            <a:cxnSpLocks noChangeShapeType="1"/>
          </p:cNvCxnSpPr>
          <p:nvPr/>
        </p:nvCxnSpPr>
        <p:spPr bwMode="auto">
          <a:xfrm flipV="1">
            <a:off x="5448289" y="3333738"/>
            <a:ext cx="0" cy="5334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6" name="AutoShape 16"/>
          <p:cNvCxnSpPr>
            <a:cxnSpLocks noChangeShapeType="1"/>
          </p:cNvCxnSpPr>
          <p:nvPr/>
        </p:nvCxnSpPr>
        <p:spPr bwMode="auto">
          <a:xfrm flipH="1">
            <a:off x="4619614" y="3333738"/>
            <a:ext cx="828676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7" name="AutoShape 17"/>
          <p:cNvCxnSpPr>
            <a:cxnSpLocks noChangeShapeType="1"/>
          </p:cNvCxnSpPr>
          <p:nvPr/>
        </p:nvCxnSpPr>
        <p:spPr bwMode="auto">
          <a:xfrm>
            <a:off x="4619614" y="3333738"/>
            <a:ext cx="0" cy="5334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8" name="AutoShape 18"/>
          <p:cNvCxnSpPr>
            <a:cxnSpLocks noChangeShapeType="1"/>
          </p:cNvCxnSpPr>
          <p:nvPr/>
        </p:nvCxnSpPr>
        <p:spPr bwMode="auto">
          <a:xfrm flipH="1">
            <a:off x="4086214" y="3867138"/>
            <a:ext cx="53340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59" name="AutoShape 19"/>
          <p:cNvCxnSpPr>
            <a:cxnSpLocks noChangeShapeType="1"/>
          </p:cNvCxnSpPr>
          <p:nvPr/>
        </p:nvCxnSpPr>
        <p:spPr bwMode="auto">
          <a:xfrm flipV="1">
            <a:off x="3000364" y="2495538"/>
            <a:ext cx="0" cy="5524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0" name="AutoShape 20"/>
          <p:cNvCxnSpPr>
            <a:cxnSpLocks noChangeShapeType="1"/>
          </p:cNvCxnSpPr>
          <p:nvPr/>
        </p:nvCxnSpPr>
        <p:spPr bwMode="auto">
          <a:xfrm>
            <a:off x="3000364" y="2495538"/>
            <a:ext cx="276225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1" name="AutoShape 21"/>
          <p:cNvCxnSpPr>
            <a:cxnSpLocks noChangeShapeType="1"/>
          </p:cNvCxnSpPr>
          <p:nvPr/>
        </p:nvCxnSpPr>
        <p:spPr bwMode="auto">
          <a:xfrm>
            <a:off x="3276589" y="2495538"/>
            <a:ext cx="0" cy="28575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2" name="AutoShape 22"/>
          <p:cNvCxnSpPr>
            <a:cxnSpLocks noChangeShapeType="1"/>
          </p:cNvCxnSpPr>
          <p:nvPr/>
        </p:nvCxnSpPr>
        <p:spPr bwMode="auto">
          <a:xfrm>
            <a:off x="3276589" y="2781288"/>
            <a:ext cx="26670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3" name="AutoShape 23"/>
          <p:cNvCxnSpPr>
            <a:cxnSpLocks noChangeShapeType="1"/>
          </p:cNvCxnSpPr>
          <p:nvPr/>
        </p:nvCxnSpPr>
        <p:spPr bwMode="auto">
          <a:xfrm flipV="1">
            <a:off x="3543289" y="2247888"/>
            <a:ext cx="0" cy="53340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4" name="AutoShape 24"/>
          <p:cNvCxnSpPr>
            <a:cxnSpLocks noChangeShapeType="1"/>
          </p:cNvCxnSpPr>
          <p:nvPr/>
        </p:nvCxnSpPr>
        <p:spPr bwMode="auto">
          <a:xfrm flipV="1">
            <a:off x="3543289" y="1724013"/>
            <a:ext cx="542925" cy="523876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5" name="AutoShape 25"/>
          <p:cNvCxnSpPr>
            <a:cxnSpLocks noChangeShapeType="1"/>
          </p:cNvCxnSpPr>
          <p:nvPr/>
        </p:nvCxnSpPr>
        <p:spPr bwMode="auto">
          <a:xfrm>
            <a:off x="4086214" y="1714488"/>
            <a:ext cx="533400" cy="0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6" name="AutoShape 26"/>
          <p:cNvCxnSpPr>
            <a:cxnSpLocks noChangeShapeType="1"/>
          </p:cNvCxnSpPr>
          <p:nvPr/>
        </p:nvCxnSpPr>
        <p:spPr bwMode="auto">
          <a:xfrm>
            <a:off x="4619614" y="1714488"/>
            <a:ext cx="285750" cy="2571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5867" name="AutoShape 27"/>
          <p:cNvCxnSpPr>
            <a:cxnSpLocks noChangeShapeType="1"/>
          </p:cNvCxnSpPr>
          <p:nvPr/>
        </p:nvCxnSpPr>
        <p:spPr bwMode="auto">
          <a:xfrm>
            <a:off x="4905364" y="1971663"/>
            <a:ext cx="0" cy="523875"/>
          </a:xfrm>
          <a:prstGeom prst="straightConnector1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214282" y="56138"/>
            <a:ext cx="8715436" cy="6801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Советы родителям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Делайте занятия разнообразными, рисуйте с малышом тех животных, которых он еще не знает, сопровождайте рисование рассказом о них.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Используйте цвета, которые малыш еще не выучил. Пусть малыш вам сам расскажет о том, какое изображение получилось. Расширяйте кругозор малыша, его словарный запас. Учите новые слова, рассказывайте о том, где и как их можно применять.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 нервничайте, если у малыша не будет сразу получаться.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Подсказывайте ему и немного подталкивайте к правильному выполнению задачи. Помните о том, что занятия должны проходить с позитивным настроем и в форме игры. Необходимо создание доброжелательной обстановки. Тогда ребенок будет заниматься с удовольствием.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Не перегружайте малыша.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Не стоит продолжать занятие, если он устал. Лучше доделать работу позже. Не сравнивайте его с другими детьми. Хвалите ребенка за хорошо выполненное задание.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071670" y="2428868"/>
            <a:ext cx="564360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Спасибо за внимание!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" name="Picture 3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214818"/>
            <a:ext cx="2371724" cy="16889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5" name="Picture 2" descr="G:\УУД Фестиваль\аттестация 2019\Милосердова\Милосердова буклет\graficheskij-diktant-interesnye-risunki-v-tetradi-po-sheme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214290"/>
            <a:ext cx="5444557" cy="2786082"/>
          </a:xfrm>
          <a:prstGeom prst="rect">
            <a:avLst/>
          </a:prstGeom>
          <a:noFill/>
          <a:ln w="28575">
            <a:solidFill>
              <a:srgbClr val="000066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428596" y="3143248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- учит ребенка внимательно слушать взрослого и выполнять его инструкцию;</a:t>
            </a:r>
            <a:br>
              <a:rPr lang="ru-RU" sz="2800" b="1" dirty="0" smtClean="0"/>
            </a:br>
            <a:r>
              <a:rPr lang="ru-RU" sz="2800" b="1" dirty="0" smtClean="0"/>
              <a:t>- развивает  абстрактное и логическое мышление;</a:t>
            </a:r>
            <a:br>
              <a:rPr lang="ru-RU" sz="2800" b="1" dirty="0" smtClean="0"/>
            </a:br>
            <a:r>
              <a:rPr lang="ru-RU" sz="2800" b="1" dirty="0" smtClean="0"/>
              <a:t>- тренирует произвольное внимание,</a:t>
            </a:r>
            <a:br>
              <a:rPr lang="ru-RU" sz="2800" b="1" dirty="0" smtClean="0"/>
            </a:br>
            <a:r>
              <a:rPr lang="ru-RU" sz="2800" b="1" dirty="0" smtClean="0"/>
              <a:t>- готовит руку к письму;</a:t>
            </a:r>
            <a:br>
              <a:rPr lang="ru-RU" sz="2800" b="1" dirty="0" smtClean="0"/>
            </a:br>
            <a:r>
              <a:rPr lang="ru-RU" sz="2800" b="1" dirty="0" smtClean="0"/>
              <a:t>- на практике закрепляет пространственные понятия: «влево», «вправо», «вверх», «вниз»;</a:t>
            </a:r>
            <a:br>
              <a:rPr lang="ru-RU" sz="2800" b="1" dirty="0" smtClean="0"/>
            </a:br>
            <a:r>
              <a:rPr lang="ru-RU" sz="2800" b="1" dirty="0" smtClean="0"/>
              <a:t>- совершенствует навыки счета.</a:t>
            </a:r>
            <a:endParaRPr lang="ru-RU" sz="2800" dirty="0"/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214282" y="928670"/>
            <a:ext cx="314327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Графический диктант</a:t>
            </a:r>
            <a:endParaRPr kumimoji="0" lang="ru-RU" sz="4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id="18435" name="Picture 3" descr="C:\Users\User\Desktop\nashi_preimushchest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6"/>
            <a:ext cx="2714644" cy="2326838"/>
          </a:xfrm>
          <a:prstGeom prst="rect">
            <a:avLst/>
          </a:prstGeom>
          <a:noFill/>
        </p:spPr>
      </p:pic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500034" y="3000372"/>
            <a:ext cx="835824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 Помогает научить ребенка правильно держать пишущий предмет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 Можно подобрать задания любого уровня сложности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 Можно сочетать написание графического диктанта с отгадыванием загадок, чтением стихов, сочинением сказок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3214678" y="285728"/>
            <a:ext cx="57864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+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Писать графические диктанты можно когда угодно и где угодно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86116" y="1571612"/>
            <a:ext cx="564360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+ Не требуется специального оборудования и дидактических пособий</a:t>
            </a:r>
            <a:endParaRPr lang="ru-RU" sz="2800" b="1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214414" y="1571612"/>
            <a:ext cx="67151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/>
              <a:t>Виды заданий для графического диктанта</a:t>
            </a:r>
            <a:endParaRPr lang="ru-RU" sz="6000" b="1" dirty="0"/>
          </a:p>
        </p:txBody>
      </p:sp>
      <p:pic>
        <p:nvPicPr>
          <p:cNvPr id="23553" name="Picture 1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4071942"/>
            <a:ext cx="2915869" cy="2076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286380" y="1643050"/>
            <a:ext cx="364333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Ребенку  дается образец фигуры, которую он должен воспроизвести в точной её копии.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142984"/>
            <a:ext cx="4714908" cy="5124900"/>
          </a:xfrm>
          <a:prstGeom prst="rect">
            <a:avLst/>
          </a:prstGeom>
          <a:noFill/>
          <a:ln w="38100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3108" y="142852"/>
            <a:ext cx="47149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Работа по образцу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428860" y="357166"/>
            <a:ext cx="435754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Работа</a:t>
            </a:r>
            <a:r>
              <a:rPr lang="ru-RU" sz="3200" b="1" dirty="0" smtClean="0"/>
              <a:t> </a:t>
            </a:r>
            <a:r>
              <a:rPr lang="ru-RU" sz="3600" b="1" dirty="0" smtClean="0"/>
              <a:t>под диктовку</a:t>
            </a:r>
            <a:endParaRPr lang="ru-RU" sz="3200" b="1" dirty="0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071546"/>
            <a:ext cx="3737181" cy="5286412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071934" y="1500174"/>
            <a:ext cx="50720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Рисовать фигуру можно под диктовку педагога, который называет последовательность действий: сколько клеточек, в каком направлении нужно прорисовать, а ребёнок воспринимает информацию и выполняет задание на слух.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571604" y="285728"/>
            <a:ext cx="63732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Работа  по заданному порядку</a:t>
            </a:r>
            <a:endParaRPr lang="ru-RU" sz="3600" dirty="0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000108"/>
            <a:ext cx="4105019" cy="5500726"/>
          </a:xfrm>
          <a:prstGeom prst="rect">
            <a:avLst/>
          </a:prstGeom>
          <a:noFill/>
          <a:ln w="28575">
            <a:solidFill>
              <a:srgbClr val="000066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786314" y="1071546"/>
            <a:ext cx="421484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Существуют задания без нарисованной фигуры, а лишь с указанием обозначений, по которым ребенок  сам рисует изображение. В такой схеме количество клеточек указывается цифрой, а направление, куда надо двигаться, — стрелочкой. </a:t>
            </a:r>
            <a:endParaRPr lang="ru-RU" sz="2800" b="1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4357694"/>
            <a:ext cx="1838325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УУД Фестиваль\аттестация 2019\Милосердова\Милосердова буклет\hello_html_m74f736e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213" y="-49213"/>
            <a:ext cx="9242426" cy="69564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357290" y="1071546"/>
            <a:ext cx="685804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Правила проведения графического диктанта </a:t>
            </a:r>
            <a:endParaRPr kumimoji="0" lang="ru-RU" sz="7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" descr="C:\Users\User\Desktop\1523714075_prostoy-karandash-3574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214818"/>
            <a:ext cx="2915869" cy="20764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664</Words>
  <Application>Microsoft Office PowerPoint</Application>
  <PresentationFormat>Экран (4:3)</PresentationFormat>
  <Paragraphs>48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</cp:lastModifiedBy>
  <cp:revision>25</cp:revision>
  <dcterms:created xsi:type="dcterms:W3CDTF">2019-11-11T15:15:22Z</dcterms:created>
  <dcterms:modified xsi:type="dcterms:W3CDTF">2019-11-13T03:35:28Z</dcterms:modified>
</cp:coreProperties>
</file>