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2"/>
  </p:notesMasterIdLst>
  <p:sldIdLst>
    <p:sldId id="282" r:id="rId2"/>
    <p:sldId id="299" r:id="rId3"/>
    <p:sldId id="302" r:id="rId4"/>
    <p:sldId id="275" r:id="rId5"/>
    <p:sldId id="296" r:id="rId6"/>
    <p:sldId id="303" r:id="rId7"/>
    <p:sldId id="256" r:id="rId8"/>
    <p:sldId id="284" r:id="rId9"/>
    <p:sldId id="258" r:id="rId10"/>
    <p:sldId id="304" r:id="rId11"/>
    <p:sldId id="286" r:id="rId12"/>
    <p:sldId id="290" r:id="rId13"/>
    <p:sldId id="291" r:id="rId14"/>
    <p:sldId id="287" r:id="rId15"/>
    <p:sldId id="307" r:id="rId16"/>
    <p:sldId id="305" r:id="rId17"/>
    <p:sldId id="309" r:id="rId18"/>
    <p:sldId id="292" r:id="rId19"/>
    <p:sldId id="308" r:id="rId20"/>
    <p:sldId id="29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E462E-309C-4CAB-88D1-3D70F27D102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8DBC-7AB0-446B-88CE-ED912F2A61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7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48DBC-7AB0-446B-88CE-ED912F2A61F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CFDC-F081-4B5B-BF18-18DAF2CBA30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180-3D34-4780-A2D4-C56EA38B46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CFDC-F081-4B5B-BF18-18DAF2CBA30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180-3D34-4780-A2D4-C56EA38B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CFDC-F081-4B5B-BF18-18DAF2CBA30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180-3D34-4780-A2D4-C56EA38B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958DC-430C-4613-92BC-597FFF981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64A65-42F4-41F3-852F-7E2757A2D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CFDC-F081-4B5B-BF18-18DAF2CBA30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180-3D34-4780-A2D4-C56EA38B46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CFDC-F081-4B5B-BF18-18DAF2CBA30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180-3D34-4780-A2D4-C56EA38B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CFDC-F081-4B5B-BF18-18DAF2CBA30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180-3D34-4780-A2D4-C56EA38B46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CFDC-F081-4B5B-BF18-18DAF2CBA30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180-3D34-4780-A2D4-C56EA38B46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CFDC-F081-4B5B-BF18-18DAF2CBA30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180-3D34-4780-A2D4-C56EA38B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CFDC-F081-4B5B-BF18-18DAF2CBA30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180-3D34-4780-A2D4-C56EA38B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CFDC-F081-4B5B-BF18-18DAF2CBA30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180-3D34-4780-A2D4-C56EA38B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CFDC-F081-4B5B-BF18-18DAF2CBA30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180-3D34-4780-A2D4-C56EA38B46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75CFDC-F081-4B5B-BF18-18DAF2CBA30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0D6180-3D34-4780-A2D4-C56EA38B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ym157.spb.ru/img/65blokada/0001.jpg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ym157.spb.ru/img/65blokada/0001.jp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lokadaleningrada.21205s11.edusite.ru/images/12.jpg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otenikkote.files.wordpress.com/2010/05/2109.jpg?w=651&amp;h=43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воинской славы</a:t>
            </a:r>
          </a:p>
        </p:txBody>
      </p:sp>
      <p:pic>
        <p:nvPicPr>
          <p:cNvPr id="27652" name="Picture 9" descr="Картинка 17 из 723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071546"/>
            <a:ext cx="4143404" cy="544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500174"/>
            <a:ext cx="7715304" cy="435294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Заваленные снегом улицы 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улицы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завалены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снегом.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Промёрзшие стены домов –…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Разбитая витрина магазина –витрина магазина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разбита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Озарённое вспышками снарядов небо 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озарено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вспышками снарядов.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Плачущие от голода дети –…</a:t>
            </a: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332656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Проверка: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000108"/>
            <a:ext cx="7848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«Дневник Тани Савичевой» не был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издан.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Детская рука,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теряющая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силы от голода, писала неровно, скупо.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Хрупкая душа,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поражённая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невыносимыми страданиями, была уже не способна на живые эмоции. Сегодня дневник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выставлен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Музее истории Санкт-Петербурга.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Таню же, потерявшую сознание от голода, обнаружили служащие специальных санитарных команд,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обходивших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ленинградские дома. Таню  не смогли спасти, было уже очень поздно.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kop1_001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626778"/>
            <a:ext cx="2604922" cy="186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blok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500570"/>
            <a:ext cx="2459706" cy="187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xn--80acgga2aurlbcpcr1i.xn--p1ai/uploads/posts/2011-04/1303117787_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626778"/>
            <a:ext cx="283369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9" y="207147"/>
            <a:ext cx="2352087" cy="402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tarasevi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2416962"/>
            <a:ext cx="2000250" cy="214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G:\кордова\Таня Савичева.files\savicheva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5" y="276204"/>
            <a:ext cx="3541371" cy="2209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541" y="1773413"/>
            <a:ext cx="8305800" cy="34324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Блокадный </a:t>
            </a:r>
            <a:b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дневник</a:t>
            </a:r>
            <a:b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Тани Савичевой</a:t>
            </a:r>
            <a:endParaRPr lang="ru-RU" sz="7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48622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95536" y="764704"/>
            <a:ext cx="8186173" cy="5184576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3068960"/>
            <a:ext cx="7848872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9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ПрервАть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прЕрванный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прЕрван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прЕрвана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НазвАть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нАзванный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нАзвана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названА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ОтобрАть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отОбранный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отОбран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отОбрана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СобрАть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сОбранный,сОбран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сОбрана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собранА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1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28604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429.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0" y="714375"/>
            <a:ext cx="3143250" cy="25003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Д. Шостакович работает над Седьмой симфонией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8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8" y="60325"/>
            <a:ext cx="6437312" cy="5449888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14313" y="5286375"/>
            <a:ext cx="86439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"Нашей победе над фашизмом, нашей грядущей победе над врагом, моему родному городу Ленинграду  я посвящаю свою Седьмую симфонию".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571480"/>
            <a:ext cx="784887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23 апреля 1942 года по Ладожскому озеру непрерывно двигались автоколонны,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доставляющие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Ленинград продукты и другие жизненно важные грузы, а из города на Большую Землю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вывозившие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истощенных людей. Скольких спасла от неминуемой смерти эта фронтовая дорога!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Советский композитор Дмитрий Дмитриевич Шостакович, в первые месяцы Великой Отечественной Войны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находившийся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Ленинграде, начал работать над Седьмой симфонией. Симфония была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исполнена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на сцене Куйбышевского театра оперы и балета 5 марта 1942 года и получила название Ленинградской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57148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Автоклонны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жизненно, Отечественной, исполнена.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9816"/>
            <a:ext cx="7776864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14348" y="1988840"/>
            <a:ext cx="814393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 группа – упр. 433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 группа – упр. 432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 группа – упр. 431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воинской славы</a:t>
            </a:r>
          </a:p>
        </p:txBody>
      </p:sp>
      <p:sp>
        <p:nvSpPr>
          <p:cNvPr id="10650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3484557" cy="44989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ознаменование окончательного снятия блокады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1944 года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Ленинграде был дан праздничный салют.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воинской славы России —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снятия блокады города Ленинграда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в соответствии с Федеральным законом от 13 марта 1995 года № 32-ФЗ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«О днях воинской славы (победных днях) России». </a:t>
            </a:r>
          </a:p>
        </p:txBody>
      </p:sp>
      <p:pic>
        <p:nvPicPr>
          <p:cNvPr id="27652" name="Picture 9" descr="Картинка 17 из 723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5" y="1285861"/>
            <a:ext cx="3405186" cy="473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47664" y="2132856"/>
            <a:ext cx="6400800" cy="4429156"/>
          </a:xfrm>
        </p:spPr>
      </p:pic>
      <p:sp>
        <p:nvSpPr>
          <p:cNvPr id="13" name="Прямоугольник 12"/>
          <p:cNvSpPr/>
          <p:nvPr/>
        </p:nvSpPr>
        <p:spPr>
          <a:xfrm>
            <a:off x="388144" y="188640"/>
            <a:ext cx="828092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Ужасную участь готовил Гитлер Ленинграду.  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Фюрер решил стереть с лица земли город Ленинград… Предложено блокировать город и путем обстрела из артиллерии всех калибров и беспрерывной бомбежки с воздуха сравнять его с землей».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344816" cy="114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ПРОДОЛЖИТЕ ФРАЗЫ: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988840"/>
            <a:ext cx="69127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Сегодня на уроке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Я открыл… 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Я научился…  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Я постарался… 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Я вспомнил…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40750" cy="11430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Дорога жизни</a:t>
            </a:r>
          </a:p>
        </p:txBody>
      </p:sp>
      <p:sp>
        <p:nvSpPr>
          <p:cNvPr id="98311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341438"/>
            <a:ext cx="4194175" cy="496728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Поздней осенью по замерзшему льду Ладоги проложили автомобильную трассу. От неё зависело спасение жителей Ленинграда, обеспечение фронта всем необходимым 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ноября 1941 г. по ещё не окрепшему льду пошли первые грузовики с мукой. 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10" descr="Картинка 2 из 12207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14422"/>
            <a:ext cx="417671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71472" y="731168"/>
            <a:ext cx="2928958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расстреляно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рваное небо,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Полыньи от бомбежки дымят.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Пополненья,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Снарядов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хлеба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Дожидается твой Ленинград.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 машины идут сквозь торосы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И, по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дифер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воде, тормозят.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Оплетенные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цепью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Колеса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торосам на ощупь скользят. </a:t>
            </a:r>
          </a:p>
          <a:p>
            <a:pPr algn="ctr"/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Михаил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Дудин «Подводный свет»</a:t>
            </a:r>
            <a:endParaRPr kumimoji="0" lang="ru-RU" sz="1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Картинка 6 из 3072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71480"/>
            <a:ext cx="4819655" cy="47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3307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0" algn="l"/>
              </a:tabLs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0" algn="l"/>
              </a:tabLst>
            </a:pPr>
            <a:endParaRPr lang="ru-RU" sz="12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0" algn="l"/>
              </a:tabLs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0" algn="l"/>
              </a:tabLst>
            </a:pPr>
            <a:endParaRPr lang="ru-RU" sz="12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0" algn="l"/>
              </a:tabLst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Продолжите фразу: </a:t>
            </a:r>
            <a:endParaRPr kumimoji="0" lang="ru-RU" sz="44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Причастие- это…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Причастия бывают двух разрядов:…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Назовите суффиксы действительных причастий н.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.:….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Назовите суффиксы действительных причастий пр.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.:….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Назовите суффиксы страдательных причастий н.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.:….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Назовите суффиксы страдательных причастий пр.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.:….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92971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0" algn="l"/>
              </a:tabLs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0" algn="l"/>
              </a:tabLst>
            </a:pPr>
            <a:endParaRPr lang="ru-RU" sz="12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расстреляно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рваное небо,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Полыньи от бомбежки дымят.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Пополненья,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Снарядов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хлеба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Дожидается твой Ленинград.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 машины идут сквозь торосы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И, по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дифер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воде, тормозят.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Оплетенные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цепью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Колеса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торосам на ощупь скользят.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Михаил Дудин «Подводный свет»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3770" y="1052736"/>
            <a:ext cx="7715304" cy="45243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Полные и</a:t>
            </a:r>
          </a:p>
          <a:p>
            <a:pPr algn="ctr"/>
            <a:r>
              <a:rPr lang="ru-RU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краткие</a:t>
            </a:r>
          </a:p>
          <a:p>
            <a:pPr algn="ctr"/>
            <a:r>
              <a:rPr lang="ru-RU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причастия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124744"/>
            <a:ext cx="763284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адачи урока:</a:t>
            </a:r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Повторим….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Узнаем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Применим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500174"/>
            <a:ext cx="7715304" cy="435294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Заваленные снегом улицы –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Промёрзшие стены домов –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Разбитая витрина магазина –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Озарённое вспышками снарядов небо – 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Плачущие от голода дети –</a:t>
            </a: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Определите разряд причастий.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332656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Образуйте от причастий краткие формы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757</TotalTime>
  <Words>531</Words>
  <Application>Microsoft Office PowerPoint</Application>
  <PresentationFormat>Экран (4:3)</PresentationFormat>
  <Paragraphs>103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День воинской славы</vt:lpstr>
      <vt:lpstr>Слайд 2</vt:lpstr>
      <vt:lpstr>Дорога жизни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Блокадный  дневник Тани Савичевой</vt:lpstr>
      <vt:lpstr>Слайд 13</vt:lpstr>
      <vt:lpstr>Слайд 14</vt:lpstr>
      <vt:lpstr>Д. Шостакович работает над Седьмой симфонией   </vt:lpstr>
      <vt:lpstr>Слайд 16</vt:lpstr>
      <vt:lpstr>Слайд 17</vt:lpstr>
      <vt:lpstr>Домашнее задание:</vt:lpstr>
      <vt:lpstr>День воинской славы</vt:lpstr>
      <vt:lpstr>ПРОДОЛЖИТЕ ФРАЗЫ: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Аксана</dc:creator>
  <cp:lastModifiedBy>Андрей</cp:lastModifiedBy>
  <cp:revision>70</cp:revision>
  <dcterms:created xsi:type="dcterms:W3CDTF">2008-10-31T14:31:09Z</dcterms:created>
  <dcterms:modified xsi:type="dcterms:W3CDTF">2016-01-24T07:45:34Z</dcterms:modified>
</cp:coreProperties>
</file>