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63" r:id="rId6"/>
    <p:sldId id="265" r:id="rId7"/>
    <p:sldId id="259" r:id="rId8"/>
    <p:sldId id="261" r:id="rId9"/>
    <p:sldId id="264" r:id="rId10"/>
    <p:sldId id="267" r:id="rId11"/>
    <p:sldId id="260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8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03%2005%20&#1071;&#1088;&#1086;&#1089;&#1083;&#1072;&#1074;%20&#1052;&#1091;&#1076;&#1088;&#1099;&#1081;,%20&#1073;&#1083;&#1072;&#1075;&#1086;&#1074;&#1077;&#1088;&#1085;&#1099;&#1081;%20&#1074;&#1077;&#1083;&#1080;&#1082;&#1080;&#1081;%20&#1082;&#1085;&#1103;&#1079;&#1100;%20&#1050;&#1080;&#1077;&#1074;&#1089;&#1082;&#1080;&#1081;(1).mp4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1056;&#1091;&#1089;&#1089;&#1082;&#1072;&#1103;%20&#1055;&#1088;&#1072;&#1074;&#1076;&#1072;%20&#1071;&#1088;&#1086;&#1089;&#1083;&#1072;&#1074;&#1072;%20&#1052;&#1091;&#1076;&#1088;&#1086;&#1075;&#1086;(2).mp4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41223"/>
            <a:ext cx="388618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65318" y="824070"/>
            <a:ext cx="38164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Ни за что я на свете не хотел бы переменить Отечество или иметь другую историю, кроме истории наших предков, такой, какой нам Бог дал ее.</a:t>
            </a:r>
          </a:p>
          <a:p>
            <a:pPr algn="r"/>
            <a:r>
              <a:rPr lang="ru-RU" sz="2800" dirty="0" smtClean="0"/>
              <a:t>А.С. Пушкин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230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41223"/>
            <a:ext cx="388618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65318" y="824070"/>
            <a:ext cx="38164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Ни за что я на свете не хотел бы переменить Отечество или иметь другую историю, кроме истории наших предков, такой, какой нам Бог дал ее.</a:t>
            </a:r>
          </a:p>
          <a:p>
            <a:pPr algn="r"/>
            <a:r>
              <a:rPr lang="ru-RU" sz="2800" dirty="0" smtClean="0"/>
              <a:t>А.С. Пушкин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754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7543800" cy="14310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 smtClean="0"/>
              <a:t>§ 6-7 п.3-5 вопрос на стр.59 письменно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7148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5617840"/>
            <a:ext cx="3521968" cy="1240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908720"/>
            <a:ext cx="2664296" cy="144016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908720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 меня не возникло затруднений в процессе урока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708920"/>
            <a:ext cx="2664296" cy="144016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2708920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 меня возникли некоторые затруднения в ходе урока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4437112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 меня возникли трудности в ходе урока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4440413"/>
            <a:ext cx="2664296" cy="1440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47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157192"/>
            <a:ext cx="6781800" cy="1015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Признаки государства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2492895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Государство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196751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Территория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951820" y="126875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Налоговые сборы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22108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Публичная власть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264631" y="4293096"/>
            <a:ext cx="334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Независимость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882276" y="134076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Единый закон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638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6781800" cy="943000"/>
          </a:xfrm>
        </p:spPr>
        <p:txBody>
          <a:bodyPr/>
          <a:lstStyle/>
          <a:p>
            <a:pPr algn="ctr"/>
            <a:r>
              <a:rPr lang="ru-RU" dirty="0" smtClean="0">
                <a:hlinkClick r:id="rId2" action="ppaction://hlinkfile"/>
              </a:rPr>
              <a:t>Князь</a:t>
            </a:r>
            <a:endParaRPr lang="ru-RU" dirty="0"/>
          </a:p>
        </p:txBody>
      </p:sp>
      <p:pic>
        <p:nvPicPr>
          <p:cNvPr id="1026" name="Picture 2" descr="C:\Documents and Settings\User\Рабочий стол\княз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8680"/>
            <a:ext cx="329927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4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157192"/>
            <a:ext cx="7554416" cy="1600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Система управления Древнерусским государством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187123" y="476672"/>
            <a:ext cx="154481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князь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2765" y="485430"/>
            <a:ext cx="309634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Дружина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476671"/>
            <a:ext cx="1800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Вече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242907" y="1462095"/>
            <a:ext cx="194421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471937"/>
            <a:ext cx="172819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Старшая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424699" y="3805145"/>
            <a:ext cx="178299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Воевода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427984" y="2852936"/>
            <a:ext cx="272392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524489" y="1340768"/>
            <a:ext cx="244827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Старейшины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207690" y="2066020"/>
            <a:ext cx="194421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Тысяцкий</a:t>
            </a:r>
            <a:endParaRPr lang="ru-RU" sz="3200" dirty="0"/>
          </a:p>
        </p:txBody>
      </p:sp>
      <p:sp>
        <p:nvSpPr>
          <p:cNvPr id="13" name="Стрелка влево 12"/>
          <p:cNvSpPr/>
          <p:nvPr/>
        </p:nvSpPr>
        <p:spPr>
          <a:xfrm>
            <a:off x="3710154" y="541772"/>
            <a:ext cx="407211" cy="5899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731937" y="541772"/>
            <a:ext cx="568255" cy="534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204658" y="2340225"/>
            <a:ext cx="194421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Отроки</a:t>
            </a:r>
            <a:endParaRPr lang="ru-RU" sz="3200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1816901" y="1075859"/>
            <a:ext cx="648072" cy="622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51520" y="2340224"/>
            <a:ext cx="172819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810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157192"/>
            <a:ext cx="7554416" cy="1600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Система управления Древнерусским государством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187123" y="476672"/>
            <a:ext cx="154481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князь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2765" y="485430"/>
            <a:ext cx="309634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Дружина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476671"/>
            <a:ext cx="1800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Вече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242907" y="1462095"/>
            <a:ext cx="194421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Младшая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471937"/>
            <a:ext cx="172819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Старшая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041416" y="4077071"/>
            <a:ext cx="178299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Воевода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932912" y="3145323"/>
            <a:ext cx="425504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Народное ополчение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524489" y="1340768"/>
            <a:ext cx="244827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Старейшины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207690" y="2286611"/>
            <a:ext cx="194421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Тысяцкий</a:t>
            </a:r>
            <a:endParaRPr lang="ru-RU" sz="3200" dirty="0"/>
          </a:p>
        </p:txBody>
      </p:sp>
      <p:sp>
        <p:nvSpPr>
          <p:cNvPr id="13" name="Стрелка влево 12"/>
          <p:cNvSpPr/>
          <p:nvPr/>
        </p:nvSpPr>
        <p:spPr>
          <a:xfrm>
            <a:off x="3710154" y="541772"/>
            <a:ext cx="407211" cy="5899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731937" y="541772"/>
            <a:ext cx="568255" cy="5340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1888909" y="1123002"/>
            <a:ext cx="504056" cy="622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242907" y="2286612"/>
            <a:ext cx="194421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Отроки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2286612"/>
            <a:ext cx="172819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Бояре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345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Макет храма Святой Софии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4664"/>
            <a:ext cx="5802560" cy="427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4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085184"/>
            <a:ext cx="6781800" cy="1087016"/>
          </a:xfrm>
        </p:spPr>
        <p:txBody>
          <a:bodyPr/>
          <a:lstStyle/>
          <a:p>
            <a:r>
              <a:rPr lang="ru-RU" dirty="0" smtClean="0">
                <a:hlinkClick r:id="rId2" action="ppaction://hlinkfile"/>
              </a:rPr>
              <a:t>Русская правда</a:t>
            </a:r>
            <a:r>
              <a:rPr lang="ru-RU" dirty="0" smtClean="0"/>
              <a:t> 1016 г.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0648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23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01208"/>
            <a:ext cx="6781800" cy="8709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Ярослав Мудрый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1891"/>
            <a:ext cx="496079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02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Критерии оценки</a:t>
            </a:r>
            <a:endParaRPr lang="ru-RU" sz="4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0" y="548680"/>
            <a:ext cx="8892480" cy="5544145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«5» –  </a:t>
            </a:r>
            <a:r>
              <a:rPr lang="ru-RU" sz="4400" dirty="0" smtClean="0"/>
              <a:t>тест выполнен без  ошибок.</a:t>
            </a:r>
          </a:p>
          <a:p>
            <a:r>
              <a:rPr lang="ru-RU" sz="4400" b="1" dirty="0" smtClean="0"/>
              <a:t>«4» - </a:t>
            </a:r>
            <a:r>
              <a:rPr lang="ru-RU" sz="4400" dirty="0" smtClean="0"/>
              <a:t>тест выполнен с одной ошибкой.</a:t>
            </a:r>
          </a:p>
          <a:p>
            <a:r>
              <a:rPr lang="ru-RU" sz="4400" b="1" dirty="0" smtClean="0"/>
              <a:t>«3»- </a:t>
            </a:r>
            <a:r>
              <a:rPr lang="ru-RU" sz="4400" dirty="0" smtClean="0"/>
              <a:t>тест выполнен  с двумя  ошибками.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100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172</TotalTime>
  <Words>178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NewsPrint</vt:lpstr>
      <vt:lpstr>Презентация PowerPoint</vt:lpstr>
      <vt:lpstr>Признаки государства</vt:lpstr>
      <vt:lpstr>Князь</vt:lpstr>
      <vt:lpstr>Система управления Древнерусским государством</vt:lpstr>
      <vt:lpstr>Система управления Древнерусским государством</vt:lpstr>
      <vt:lpstr>Макет храма Святой Софии</vt:lpstr>
      <vt:lpstr>Русская правда 1016 г.</vt:lpstr>
      <vt:lpstr>Ярослав Мудрый</vt:lpstr>
      <vt:lpstr>Критерии оценки</vt:lpstr>
      <vt:lpstr>Презентация PowerPoint</vt:lpstr>
      <vt:lpstr>Домашнее задание</vt:lpstr>
      <vt:lpstr>Рефлексия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Признаки государства</dc:title>
  <dc:creator>User</dc:creator>
  <cp:lastModifiedBy>User</cp:lastModifiedBy>
  <cp:revision>12</cp:revision>
  <dcterms:modified xsi:type="dcterms:W3CDTF">2016-01-26T05:44:17Z</dcterms:modified>
</cp:coreProperties>
</file>